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8"/>
  </p:notesMasterIdLst>
  <p:sldIdLst>
    <p:sldId id="268" r:id="rId2"/>
    <p:sldId id="270" r:id="rId3"/>
    <p:sldId id="273" r:id="rId4"/>
    <p:sldId id="271" r:id="rId5"/>
    <p:sldId id="269" r:id="rId6"/>
    <p:sldId id="267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6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8341-3B6A-41FE-B128-40E66944ED8B}" type="datetimeFigureOut">
              <a:rPr lang="sk-SK" smtClean="0"/>
              <a:t>30. 8. 2021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8ABF-2D25-4D7A-A858-377B3AD9B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56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90C-D171-4CFA-9647-29B403843E60}" type="datetime1">
              <a:rPr lang="sk-SK" smtClean="0"/>
              <a:t>30. 8. 2021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48D7-9E6F-407C-9391-1AB43EFB5FB5}" type="datetime1">
              <a:rPr lang="sk-SK" smtClean="0"/>
              <a:t>30. 8. 2021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E1B6-E0AE-453A-9D4B-700F05CAB0B3}" type="datetime1">
              <a:rPr lang="sk-SK" smtClean="0"/>
              <a:t>30. 8. 2021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B56A-CB53-45EC-B279-765925BAAEE3}" type="datetime1">
              <a:rPr lang="sk-SK" smtClean="0"/>
              <a:t>30. 8. 2021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6F9B-FAB3-425B-9205-05CE296829FB}" type="datetime1">
              <a:rPr lang="sk-SK" smtClean="0"/>
              <a:t>30. 8. 2021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6E2A-3133-41F0-9590-B1C7B5332D54}" type="datetime1">
              <a:rPr lang="sk-SK" smtClean="0"/>
              <a:t>30. 8. 2021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3E9-F044-4A6E-8896-2E0DCF201465}" type="datetime1">
              <a:rPr lang="sk-SK" smtClean="0"/>
              <a:t>30. 8. 2021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0358-60C6-4C93-B870-C150B5BA6B11}" type="datetime1">
              <a:rPr lang="sk-SK" smtClean="0"/>
              <a:t>30. 8. 2021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0BA9-5240-4C23-9006-A16DEF2D6FD0}" type="datetime1">
              <a:rPr lang="sk-SK" smtClean="0"/>
              <a:t>30. 8. 2021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4E1-D5D7-488F-9B69-C3FA4F8E0B7B}" type="datetime1">
              <a:rPr lang="sk-SK" smtClean="0"/>
              <a:t>30. 8. 2021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B1F-B9C7-4A17-A3C4-7441F22F5F3D}" type="datetime1">
              <a:rPr lang="sk-SK" smtClean="0"/>
              <a:t>30. 8. 2021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21135D-D7C1-4C70-B364-B846D6B04ED6}" type="datetime1">
              <a:rPr lang="sk-SK" smtClean="0"/>
              <a:t>30. 8. 2021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8" y="2675467"/>
            <a:ext cx="7848871" cy="233770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Fach des Bauwesens wird in vier Grundfächer </a:t>
            </a:r>
            <a:r>
              <a:rPr lang="sk-SK" dirty="0" err="1"/>
              <a:t>ge</a:t>
            </a:r>
            <a:r>
              <a:rPr lang="de-DE" dirty="0"/>
              <a:t>teil</a:t>
            </a:r>
            <a:r>
              <a:rPr lang="sk-SK" dirty="0"/>
              <a:t>t</a:t>
            </a:r>
            <a:r>
              <a:rPr lang="de-DE" dirty="0"/>
              <a:t>:</a:t>
            </a: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 Der </a:t>
            </a:r>
            <a:r>
              <a:rPr lang="de-DE" dirty="0"/>
              <a:t>Hochbau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 Der </a:t>
            </a:r>
            <a:r>
              <a:rPr lang="de-DE" dirty="0"/>
              <a:t>Industriebau</a:t>
            </a:r>
            <a:r>
              <a:rPr lang="sk-SK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 Der </a:t>
            </a:r>
            <a:r>
              <a:rPr lang="de-DE" dirty="0"/>
              <a:t>Tiefbau</a:t>
            </a:r>
            <a:r>
              <a:rPr lang="sk-SK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 Der </a:t>
            </a:r>
            <a:r>
              <a:rPr lang="de-DE" dirty="0"/>
              <a:t>Wasserbau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1</a:t>
            </a:fld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6864" cy="1296144"/>
          </a:xfr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 vier Grundfächer des Bauwesens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8766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e-DE" dirty="0">
                <a:latin typeface="Times New Roman"/>
                <a:ea typeface="Times New Roman"/>
              </a:rPr>
              <a:t>Zu diese</a:t>
            </a:r>
            <a:r>
              <a:rPr lang="sk-SK" dirty="0">
                <a:latin typeface="Times New Roman"/>
                <a:ea typeface="Times New Roman"/>
              </a:rPr>
              <a:t>m </a:t>
            </a:r>
            <a:r>
              <a:rPr lang="de-DE" dirty="0">
                <a:latin typeface="Times New Roman"/>
                <a:ea typeface="Times New Roman"/>
              </a:rPr>
              <a:t>Fachgebiet gehören die Tätigkeiten in der Bauprojekten und  die Realisierung der Bauten von Wohngebäuden und öffentlichen Gebäuden, wie Krankenhäuser, Dienstleistungs-Gebäude, Theater, Hotels, Kinos, Kaufhäuser, Schulen, usw.</a:t>
            </a:r>
            <a:endParaRPr lang="sk-SK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2</a:t>
            </a:fld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/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Hochbau</a:t>
            </a:r>
          </a:p>
        </p:txBody>
      </p:sp>
    </p:spTree>
    <p:extLst>
      <p:ext uri="{BB962C8B-B14F-4D97-AF65-F5344CB8AC3E}">
        <p14:creationId xmlns:p14="http://schemas.microsoft.com/office/powerpoint/2010/main" val="11617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4155" y="548680"/>
            <a:ext cx="381264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Tiefbau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4644007" y="1628800"/>
            <a:ext cx="4042793" cy="4392488"/>
          </a:xfrm>
        </p:spPr>
        <p:txBody>
          <a:bodyPr>
            <a:noAutofit/>
          </a:bodyPr>
          <a:lstStyle/>
          <a:p>
            <a:pPr marL="228600" algn="just">
              <a:spcAft>
                <a:spcPts val="0"/>
              </a:spcAft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Der Tiefbau wird in Bau von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   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Brücken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                      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Fahrbahnen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,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Eisenbahnen,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Flugplätzen,  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unterirdischen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Objekten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Untergrundleitung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Versorgungsnetze-Wasserleitung, Kanalisation, 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Dampfleitung, 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Gasleitung, 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elektrische Leitung und Freileitung geteilt. </a:t>
            </a:r>
            <a:endParaRPr lang="sk-SK" sz="2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3</a:t>
            </a:fld>
            <a:endParaRPr lang="sk-SK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r="4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307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1700809"/>
            <a:ext cx="7408333" cy="23042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e-DE" dirty="0">
                <a:latin typeface="Times New Roman"/>
                <a:ea typeface="Times New Roman"/>
              </a:rPr>
              <a:t>Diese</a:t>
            </a:r>
            <a:r>
              <a:rPr lang="sk-SK" dirty="0">
                <a:latin typeface="Times New Roman"/>
                <a:ea typeface="Times New Roman"/>
              </a:rPr>
              <a:t>s</a:t>
            </a:r>
            <a:r>
              <a:rPr lang="de-DE" dirty="0">
                <a:latin typeface="Times New Roman"/>
                <a:ea typeface="Times New Roman"/>
              </a:rPr>
              <a:t> Fachgebiet befasst sich mit  </a:t>
            </a:r>
            <a:r>
              <a:rPr lang="sk-SK" dirty="0">
                <a:latin typeface="Times New Roman"/>
                <a:ea typeface="Times New Roman"/>
              </a:rPr>
              <a:t>der </a:t>
            </a:r>
            <a:r>
              <a:rPr lang="de-DE" dirty="0">
                <a:latin typeface="Times New Roman"/>
                <a:ea typeface="Times New Roman"/>
              </a:rPr>
              <a:t>Planung</a:t>
            </a:r>
            <a:r>
              <a:rPr lang="sk-SK" dirty="0">
                <a:latin typeface="Times New Roman"/>
                <a:ea typeface="Times New Roman"/>
              </a:rPr>
              <a:t> </a:t>
            </a:r>
            <a:r>
              <a:rPr lang="de-DE" dirty="0">
                <a:latin typeface="Times New Roman"/>
                <a:ea typeface="Times New Roman"/>
              </a:rPr>
              <a:t>und</a:t>
            </a:r>
            <a:r>
              <a:rPr lang="sk-SK" dirty="0">
                <a:latin typeface="Times New Roman"/>
                <a:ea typeface="Times New Roman"/>
              </a:rPr>
              <a:t> </a:t>
            </a:r>
            <a:r>
              <a:rPr lang="de-DE" dirty="0">
                <a:latin typeface="Times New Roman"/>
                <a:ea typeface="Times New Roman"/>
              </a:rPr>
              <a:t>Bau von Gebäuden und Anlagen für die Industrie wie</a:t>
            </a:r>
            <a:r>
              <a:rPr lang="sk-SK" dirty="0">
                <a:latin typeface="Times New Roman"/>
                <a:ea typeface="Times New Roman"/>
              </a:rPr>
              <a:t>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dirty="0">
                <a:latin typeface="Times New Roman"/>
                <a:ea typeface="Times New Roman"/>
              </a:rPr>
              <a:t> </a:t>
            </a:r>
            <a:r>
              <a:rPr lang="de-DE" dirty="0">
                <a:latin typeface="Times New Roman"/>
                <a:ea typeface="Times New Roman"/>
              </a:rPr>
              <a:t>Produktions-Gebäuden, Hallen, Energie-Anlagen, Türme und Masten, Abwasser- Reinigungs-Anlagen, usw.</a:t>
            </a:r>
            <a:endParaRPr lang="sk-SK" dirty="0">
              <a:latin typeface="Times New Roman"/>
              <a:ea typeface="Times New Roman"/>
            </a:endParaRPr>
          </a:p>
          <a:p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4</a:t>
            </a:fld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Industriebau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024336" cy="20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9" y="4149080"/>
            <a:ext cx="3186508" cy="20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0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434149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Wasserbau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4868333" y="2276872"/>
            <a:ext cx="3818467" cy="3384375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Es schließt den Bau von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-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D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ä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m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m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en 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-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Objekten an Flüssen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-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Flussregulationen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-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Kanälen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Entwässerungs- und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     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Bewässerungs- Anlagen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ein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sk-S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5</a:t>
            </a:fld>
            <a:endParaRPr lang="sk-SK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477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6</a:t>
            </a:fld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18887"/>
            <a:ext cx="5544615" cy="41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269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10335</TotalTime>
  <Words>172</Words>
  <Application>Microsoft Office PowerPoint</Application>
  <PresentationFormat>Prezentácia na obrazovke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Calibri</vt:lpstr>
      <vt:lpstr>Candara</vt:lpstr>
      <vt:lpstr>Symbol</vt:lpstr>
      <vt:lpstr>Times New Roman</vt:lpstr>
      <vt:lpstr>Wingdings</vt:lpstr>
      <vt:lpstr>Tvar vlnenia</vt:lpstr>
      <vt:lpstr>Die vier Grundfächer des Bauwesens</vt:lpstr>
      <vt:lpstr>Hochbau</vt:lpstr>
      <vt:lpstr>Tiefbau</vt:lpstr>
      <vt:lpstr>Industriebau</vt:lpstr>
      <vt:lpstr>Wasserbau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NONI</dc:creator>
  <cp:lastModifiedBy>Katarína Mészárosová</cp:lastModifiedBy>
  <cp:revision>214</cp:revision>
  <dcterms:created xsi:type="dcterms:W3CDTF">2013-02-26T09:49:04Z</dcterms:created>
  <dcterms:modified xsi:type="dcterms:W3CDTF">2021-08-30T12:52:10Z</dcterms:modified>
</cp:coreProperties>
</file>